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23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03/10/2025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4316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03/10/2025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5216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03/10/2025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1659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03/10/2025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5564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03/10/2025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8331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03/10/2025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7654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03/10/2025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2220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03/10/2025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3726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03/10/2025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7762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03/10/2025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411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03/10/2025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03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1191D-8099-4861-84EC-7A0AAC1CCC21}" type="datetimeFigureOut">
              <a:rPr lang="it-IT" smtClean="0"/>
              <a:t>03/10/2025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3710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6252" y="4054643"/>
            <a:ext cx="381401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FFCCCC"/>
                </a:solidFill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</a:rPr>
              <a:t>🌸 VILLAGGIO DELLA SALUTE 🌸</a:t>
            </a:r>
          </a:p>
          <a:p>
            <a:pPr algn="ctr"/>
            <a:endParaRPr lang="it-IT" sz="1600" b="1" dirty="0">
              <a:solidFill>
                <a:schemeClr val="bg1"/>
              </a:solidFill>
              <a:latin typeface="Century Schoolbook" panose="02040604050505020304" pitchFamily="18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it-IT" sz="1400" b="1" dirty="0">
                <a:solidFill>
                  <a:schemeClr val="bg1"/>
                </a:solidFill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</a:rPr>
              <a:t>📍 Piazza dei Bruzi, Cosenza – </a:t>
            </a:r>
            <a:r>
              <a:rPr lang="it-IT" sz="1600" b="1" dirty="0">
                <a:solidFill>
                  <a:schemeClr val="bg1"/>
                </a:solidFill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</a:rPr>
              <a:t>Domenica 5 ottobre 2025</a:t>
            </a:r>
            <a:br>
              <a:rPr lang="it-IT" sz="1400" dirty="0">
                <a:solidFill>
                  <a:schemeClr val="bg1"/>
                </a:solidFill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it-IT" sz="1400" dirty="0">
                <a:solidFill>
                  <a:schemeClr val="bg1"/>
                </a:solidFill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</a:rPr>
              <a:t>🕙 </a:t>
            </a:r>
            <a:r>
              <a:rPr lang="it-IT" sz="1400" b="1" dirty="0">
                <a:solidFill>
                  <a:schemeClr val="bg1"/>
                </a:solidFill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</a:rPr>
              <a:t>dalle ore 10.00 alle ore 14.00</a:t>
            </a:r>
          </a:p>
          <a:p>
            <a:endParaRPr lang="it-IT" sz="1400" dirty="0">
              <a:solidFill>
                <a:schemeClr val="bg1"/>
              </a:solidFill>
              <a:latin typeface="Century Schoolbook" panose="02040604050505020304" pitchFamily="18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it-IT" sz="1400" dirty="0">
                <a:solidFill>
                  <a:schemeClr val="bg1"/>
                </a:solidFill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</a:rPr>
              <a:t>Con le </a:t>
            </a:r>
            <a:r>
              <a:rPr lang="it-IT" sz="1400" b="1" dirty="0">
                <a:solidFill>
                  <a:schemeClr val="bg1"/>
                </a:solidFill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</a:rPr>
              <a:t>ostetriche: </a:t>
            </a:r>
            <a:endParaRPr lang="it-IT" sz="1400" dirty="0">
              <a:solidFill>
                <a:schemeClr val="bg1"/>
              </a:solidFill>
              <a:latin typeface="Century Schoolbook" panose="02040604050505020304" pitchFamily="18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it-IT" sz="1400" dirty="0">
                <a:solidFill>
                  <a:schemeClr val="bg1"/>
                </a:solidFill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  <a:sym typeface="Symbol" panose="05050102010706020507" pitchFamily="18" charset="2"/>
              </a:rPr>
              <a:t></a:t>
            </a:r>
            <a:r>
              <a:rPr lang="it-IT" sz="1400" dirty="0">
                <a:solidFill>
                  <a:schemeClr val="bg1"/>
                </a:solidFill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</a:rPr>
              <a:t>Consulenze sull’allattamento</a:t>
            </a:r>
          </a:p>
          <a:p>
            <a:r>
              <a:rPr lang="it-IT" sz="1400" dirty="0">
                <a:solidFill>
                  <a:schemeClr val="bg1"/>
                </a:solidFill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  <a:sym typeface="Symbol" panose="05050102010706020507" pitchFamily="18" charset="2"/>
              </a:rPr>
              <a:t> </a:t>
            </a:r>
            <a:r>
              <a:rPr lang="it-IT" sz="1400" dirty="0">
                <a:solidFill>
                  <a:schemeClr val="bg1"/>
                </a:solidFill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</a:rPr>
              <a:t>Informazioni e supporto per le mamme,        i papà, le famiglie e la comunità tutta</a:t>
            </a:r>
          </a:p>
          <a:p>
            <a:r>
              <a:rPr lang="it-IT" sz="1400" dirty="0">
                <a:solidFill>
                  <a:schemeClr val="bg1"/>
                </a:solidFill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  <a:sym typeface="Symbol" panose="05050102010706020507" pitchFamily="18" charset="2"/>
              </a:rPr>
              <a:t> </a:t>
            </a:r>
            <a:r>
              <a:rPr lang="it-IT" sz="1400" dirty="0">
                <a:solidFill>
                  <a:schemeClr val="bg1"/>
                </a:solidFill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</a:rPr>
              <a:t>Distribuzione di materiale informativo</a:t>
            </a:r>
          </a:p>
          <a:p>
            <a:endParaRPr lang="it-IT" sz="1400" dirty="0">
              <a:solidFill>
                <a:schemeClr val="bg1"/>
              </a:solidFill>
              <a:latin typeface="Century Schoolbook" panose="02040604050505020304" pitchFamily="18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it-IT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  <a:ea typeface="Calibri Light" panose="020F0302020204030204" pitchFamily="34" charset="0"/>
                <a:cs typeface="Calibri Light" panose="020F0302020204030204" pitchFamily="34" charset="0"/>
              </a:rPr>
              <a:t>Un’occasione per incontrarsi, fare domande e ricevere consigli utili per vivere al meglio il percorso dell’allattamento.</a:t>
            </a:r>
          </a:p>
          <a:p>
            <a:endParaRPr lang="it-IT" sz="1400" dirty="0">
              <a:solidFill>
                <a:schemeClr val="bg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751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71</Words>
  <Application>Microsoft Office PowerPoint</Application>
  <PresentationFormat>A4 (21x29,7 cm)</PresentationFormat>
  <Paragraphs>10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Schoolbook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Anna Domenica Mignuoli</dc:creator>
  <cp:lastModifiedBy>annadomenica mignuoli</cp:lastModifiedBy>
  <cp:revision>4</cp:revision>
  <cp:lastPrinted>2025-10-02T09:49:08Z</cp:lastPrinted>
  <dcterms:created xsi:type="dcterms:W3CDTF">2025-09-19T12:13:17Z</dcterms:created>
  <dcterms:modified xsi:type="dcterms:W3CDTF">2025-10-03T07:08:42Z</dcterms:modified>
</cp:coreProperties>
</file>