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23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431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5216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1659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556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8331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654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2220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372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776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411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03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1191D-8099-4861-84EC-7A0AAC1CCC21}" type="datetimeFigureOut">
              <a:rPr lang="it-IT" smtClean="0"/>
              <a:t>22/10/2025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3A3D1-6BC7-4982-BE2C-8A00C8898F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371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11351" y="4292867"/>
            <a:ext cx="3454400" cy="351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GIOVEDÌ 30 OTTOBRE</a:t>
            </a:r>
            <a:endParaRPr lang="it-IT" sz="2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it-IT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Dalle 10 alle 12 </a:t>
            </a:r>
          </a:p>
          <a:p>
            <a:pPr algn="ctr"/>
            <a:r>
              <a:rPr lang="it-IT" sz="1600" i="1" dirty="0">
                <a:solidFill>
                  <a:srgbClr val="C4F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«Insieme per crescere»</a:t>
            </a:r>
          </a:p>
          <a:p>
            <a:pPr algn="ctr"/>
            <a:r>
              <a:rPr lang="it-IT" sz="1600" i="1" dirty="0">
                <a:solidFill>
                  <a:srgbClr val="C4F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Intrecciare una rete </a:t>
            </a:r>
            <a:r>
              <a:rPr lang="it-IT" sz="1600" i="1">
                <a:solidFill>
                  <a:srgbClr val="C4F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 territorio, </a:t>
            </a:r>
            <a:r>
              <a:rPr lang="it-IT" sz="1600" i="1" dirty="0">
                <a:solidFill>
                  <a:srgbClr val="C4F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ospedale, scuola e famiglia</a:t>
            </a:r>
          </a:p>
          <a:p>
            <a:pPr algn="r"/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la collaborazione delle ostetriche Ospedale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Spoke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Castrovillari,  della scuola dell’infanzia I.C. San Marco Argentano, del Musicoterapista Gianluca Paletta, dell’ Associazione culturale «leggiamoci su» e  delle famiglie</a:t>
            </a:r>
            <a:r>
              <a:rPr lang="it-IT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t-IT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it-IT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-196427" y="4002539"/>
            <a:ext cx="4787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CONSULTORIO SAN MARCO ARGENTANO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994" y="7684210"/>
            <a:ext cx="1781757" cy="178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751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65</Words>
  <Application>Microsoft Office PowerPoint</Application>
  <PresentationFormat>A4 (21x29,7 cm)</PresentationFormat>
  <Paragraphs>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Anna Domenica Mignuoli</dc:creator>
  <cp:lastModifiedBy>annadomenica mignuoli</cp:lastModifiedBy>
  <cp:revision>11</cp:revision>
  <dcterms:created xsi:type="dcterms:W3CDTF">2025-09-19T12:13:17Z</dcterms:created>
  <dcterms:modified xsi:type="dcterms:W3CDTF">2025-10-22T14:50:20Z</dcterms:modified>
</cp:coreProperties>
</file>