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</p:sldIdLst>
  <p:sldSz cx="18000663" cy="25199975"/>
  <p:notesSz cx="6669088" cy="9926638"/>
  <p:defaultTextStyle>
    <a:defPPr>
      <a:defRPr lang="it-IT"/>
    </a:defPPr>
    <a:lvl1pPr marL="0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1pPr>
    <a:lvl2pPr marL="1304620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2pPr>
    <a:lvl3pPr marL="2609239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3pPr>
    <a:lvl4pPr marL="3913859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4pPr>
    <a:lvl5pPr marL="5218477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5pPr>
    <a:lvl6pPr marL="6523098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6pPr>
    <a:lvl7pPr marL="7827716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7pPr>
    <a:lvl8pPr marL="9132336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8pPr>
    <a:lvl9pPr marL="10436955" algn="l" defTabSz="2609239" rtl="0" eaLnBrk="1" latinLnBrk="0" hangingPunct="1">
      <a:defRPr sz="51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6C6"/>
    <a:srgbClr val="E0C047"/>
    <a:srgbClr val="004EA1"/>
    <a:srgbClr val="004EA3"/>
    <a:srgbClr val="D70C1A"/>
    <a:srgbClr val="D80C18"/>
    <a:srgbClr val="1D599A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0" d="100"/>
          <a:sy n="20" d="100"/>
        </p:scale>
        <p:origin x="24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4124164"/>
            <a:ext cx="15300564" cy="8773325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13235822"/>
            <a:ext cx="13500497" cy="608415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130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64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6282501"/>
            <a:ext cx="15525572" cy="10482488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16864157"/>
            <a:ext cx="15525572" cy="5512493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45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6708326"/>
            <a:ext cx="7650282" cy="1598915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6708326"/>
            <a:ext cx="7650282" cy="1598915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1409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341671"/>
            <a:ext cx="15525572" cy="487083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6177496"/>
            <a:ext cx="7615123" cy="3027495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9204991"/>
            <a:ext cx="7615123" cy="1353915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6177496"/>
            <a:ext cx="7652626" cy="3027495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9204991"/>
            <a:ext cx="7652626" cy="1353915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2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160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202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679998"/>
            <a:ext cx="5805682" cy="587999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3628335"/>
            <a:ext cx="9112836" cy="17908316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559993"/>
            <a:ext cx="5805682" cy="14005821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719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679998"/>
            <a:ext cx="5805682" cy="587999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3628335"/>
            <a:ext cx="9112836" cy="17908316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559993"/>
            <a:ext cx="5805682" cy="14005821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597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37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1341665"/>
            <a:ext cx="3881393" cy="2135581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1341665"/>
            <a:ext cx="11419171" cy="21355814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060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1341671"/>
            <a:ext cx="15525572" cy="4870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6708326"/>
            <a:ext cx="15525572" cy="15989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23356649"/>
            <a:ext cx="405014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B9CA4-3C9C-4467-AC72-124EAA1C3D7C}" type="datetimeFigureOut">
              <a:rPr lang="it-IT" smtClean="0"/>
              <a:t>06/06/2025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23356649"/>
            <a:ext cx="6075224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23356649"/>
            <a:ext cx="405014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7F7C6-4332-4307-AAC1-1BBAF7EBA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872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188" y="918026"/>
            <a:ext cx="15851838" cy="1981479"/>
          </a:xfrm>
          <a:prstGeom prst="rect">
            <a:avLst/>
          </a:prstGeom>
          <a:effectLst/>
        </p:spPr>
      </p:pic>
      <p:sp>
        <p:nvSpPr>
          <p:cNvPr id="5" name="Rettangolo 4"/>
          <p:cNvSpPr/>
          <p:nvPr/>
        </p:nvSpPr>
        <p:spPr>
          <a:xfrm>
            <a:off x="2858410" y="4554916"/>
            <a:ext cx="12199493" cy="13848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8399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Presentazione del</a:t>
            </a:r>
            <a:r>
              <a:rPr lang="it-IT" sz="7349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it-IT" sz="8399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Progetto</a:t>
            </a:r>
            <a:endParaRPr lang="it-IT" sz="42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magin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393" y="6320811"/>
            <a:ext cx="12009531" cy="2366913"/>
          </a:xfrm>
          <a:prstGeom prst="rect">
            <a:avLst/>
          </a:prstGeom>
          <a:effectLst/>
        </p:spPr>
      </p:pic>
      <p:sp>
        <p:nvSpPr>
          <p:cNvPr id="7" name="Rettangolo 6"/>
          <p:cNvSpPr/>
          <p:nvPr/>
        </p:nvSpPr>
        <p:spPr>
          <a:xfrm>
            <a:off x="1288188" y="8824092"/>
            <a:ext cx="15339955" cy="2515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6080111" algn="l"/>
              </a:tabLst>
            </a:pPr>
            <a:r>
              <a:rPr lang="it-IT" sz="5249" b="1" dirty="0">
                <a:solidFill>
                  <a:srgbClr val="004EA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Studio epidemiologico descrittivo del profilo di salute </a:t>
            </a:r>
            <a:endParaRPr lang="it-IT" sz="3150" dirty="0">
              <a:solidFill>
                <a:srgbClr val="004EA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algn="ctr">
              <a:tabLst>
                <a:tab pos="6080111" algn="l"/>
              </a:tabLst>
            </a:pPr>
            <a:r>
              <a:rPr lang="it-IT" sz="5249" b="1" dirty="0">
                <a:solidFill>
                  <a:srgbClr val="004EA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della Comunità di Crotone per promuovere</a:t>
            </a:r>
            <a:br>
              <a:rPr lang="it-IT" sz="5249" b="1" dirty="0">
                <a:solidFill>
                  <a:srgbClr val="004EA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</a:br>
            <a:r>
              <a:rPr lang="it-IT" sz="5249" b="1" dirty="0">
                <a:solidFill>
                  <a:srgbClr val="004EA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la Giustizia Ambientale</a:t>
            </a:r>
            <a:endParaRPr lang="it-IT" sz="3150" dirty="0">
              <a:solidFill>
                <a:srgbClr val="004EA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880494" y="12512591"/>
            <a:ext cx="14155322" cy="39698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tabLst>
                <a:tab pos="6080111" algn="l"/>
              </a:tabLst>
            </a:pPr>
            <a:r>
              <a:rPr lang="it-IT" sz="6299" b="1" dirty="0">
                <a:solidFill>
                  <a:srgbClr val="D70C1A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Sabato 7 giugno 2025</a:t>
            </a:r>
            <a:endParaRPr lang="it-IT" sz="3150" dirty="0">
              <a:solidFill>
                <a:srgbClr val="D70C1A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algn="ctr">
              <a:tabLst>
                <a:tab pos="6080111" algn="l"/>
              </a:tabLst>
            </a:pPr>
            <a:r>
              <a:rPr lang="it-IT" sz="6299" b="1" dirty="0">
                <a:solidFill>
                  <a:srgbClr val="D70C1A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Auditorium Istituto S. Pertini – E. Santoni</a:t>
            </a:r>
            <a:endParaRPr lang="it-IT" sz="3150" dirty="0">
              <a:solidFill>
                <a:srgbClr val="D70C1A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algn="ctr">
              <a:tabLst>
                <a:tab pos="6080111" algn="l"/>
              </a:tabLst>
            </a:pPr>
            <a:r>
              <a:rPr lang="it-IT" sz="6299" b="1" dirty="0">
                <a:solidFill>
                  <a:srgbClr val="D70C1A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Crotone, via Matteotti n. 26</a:t>
            </a:r>
            <a:endParaRPr lang="it-IT" sz="3150" dirty="0">
              <a:solidFill>
                <a:srgbClr val="D70C1A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algn="ctr">
              <a:tabLst>
                <a:tab pos="6080111" algn="l"/>
              </a:tabLst>
            </a:pPr>
            <a:r>
              <a:rPr lang="it-IT" sz="6299" b="1" dirty="0">
                <a:solidFill>
                  <a:srgbClr val="D70C1A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Ore 10,30-13,00</a:t>
            </a:r>
            <a:endParaRPr lang="it-IT" sz="3150" dirty="0">
              <a:solidFill>
                <a:srgbClr val="D70C1A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066829" y="17543887"/>
            <a:ext cx="15782656" cy="354533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  <a:tabLst>
                <a:tab pos="6080111" algn="l"/>
              </a:tabLst>
            </a:pPr>
            <a:r>
              <a:rPr lang="it-IT" sz="5249" b="1" dirty="0">
                <a:solidFill>
                  <a:srgbClr val="004EA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I ricercatori dell’Istituto Superiore di Sanità insieme a rappresentanti delle Istituzioni coinvolte nel Progetto illustrano le attività dello studio</a:t>
            </a:r>
            <a:endParaRPr lang="it-IT" sz="6993" dirty="0">
              <a:solidFill>
                <a:srgbClr val="004EA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algn="ctr">
              <a:tabLst>
                <a:tab pos="6080111" algn="l"/>
              </a:tabLst>
            </a:pPr>
            <a:r>
              <a:rPr lang="it-IT" sz="5774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Segue Discussione aperta al pubblico</a:t>
            </a:r>
          </a:p>
        </p:txBody>
      </p:sp>
      <p:pic>
        <p:nvPicPr>
          <p:cNvPr id="10" name="Immagin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49" y="23555674"/>
            <a:ext cx="7333603" cy="1400052"/>
          </a:xfrm>
          <a:prstGeom prst="rect">
            <a:avLst/>
          </a:prstGeom>
          <a:effectLst/>
        </p:spPr>
      </p:pic>
      <p:pic>
        <p:nvPicPr>
          <p:cNvPr id="11" name="Immagin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520" y="23373732"/>
            <a:ext cx="6433570" cy="1400052"/>
          </a:xfrm>
          <a:prstGeom prst="rect">
            <a:avLst/>
          </a:prstGeom>
          <a:effectLst/>
        </p:spPr>
      </p:pic>
      <p:sp>
        <p:nvSpPr>
          <p:cNvPr id="12" name="Rettangolo 11"/>
          <p:cNvSpPr/>
          <p:nvPr/>
        </p:nvSpPr>
        <p:spPr>
          <a:xfrm>
            <a:off x="-1" y="0"/>
            <a:ext cx="18000664" cy="25199975"/>
          </a:xfrm>
          <a:prstGeom prst="rect">
            <a:avLst/>
          </a:prstGeom>
          <a:noFill/>
          <a:ln w="317500">
            <a:solidFill>
              <a:srgbClr val="E0C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6993"/>
          </a:p>
        </p:txBody>
      </p:sp>
    </p:spTree>
    <p:extLst>
      <p:ext uri="{BB962C8B-B14F-4D97-AF65-F5344CB8AC3E}">
        <p14:creationId xmlns:p14="http://schemas.microsoft.com/office/powerpoint/2010/main" val="35222161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66</Words>
  <Application>Microsoft Office PowerPoint</Application>
  <PresentationFormat>Personalizzato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>Istituto Superiore di Sanità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eas3</dc:creator>
  <cp:lastModifiedBy>Roberta Rogliano</cp:lastModifiedBy>
  <cp:revision>12</cp:revision>
  <cp:lastPrinted>2025-06-06T13:24:00Z</cp:lastPrinted>
  <dcterms:created xsi:type="dcterms:W3CDTF">2025-05-26T10:44:19Z</dcterms:created>
  <dcterms:modified xsi:type="dcterms:W3CDTF">2025-06-06T13:24:46Z</dcterms:modified>
</cp:coreProperties>
</file>